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3"/>
  </p:notesMasterIdLst>
  <p:handoutMasterIdLst>
    <p:handoutMasterId r:id="rId4"/>
  </p:handoutMasterIdLst>
  <p:sldIdLst>
    <p:sldId id="8134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D6FF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1" autoAdjust="0"/>
    <p:restoredTop sz="94762" autoAdjust="0"/>
  </p:normalViewPr>
  <p:slideViewPr>
    <p:cSldViewPr snapToGrid="0">
      <p:cViewPr varScale="1">
        <p:scale>
          <a:sx n="121" d="100"/>
          <a:sy n="121" d="100"/>
        </p:scale>
        <p:origin x="472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5ADB38-3DAF-B354-1DCF-79861FEC58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1F1C62-5926-4B69-A9CC-007813163E98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C4C63B-E285-63CF-0877-17CF9F0FC6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2B6781-AD24-6BB9-5706-85C5E98CD2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C8AD2-2422-4C2E-80AA-3B9CD9E89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183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ABE0D-FB5D-4786-92D5-D28C1A39D0DA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DCF21-E6ED-4F71-8374-EBC9E7BC56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180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B24462-C305-CC56-2FAF-96222D44F031}"/>
              </a:ext>
            </a:extLst>
          </p:cNvPr>
          <p:cNvSpPr txBox="1"/>
          <p:nvPr userDrawn="1"/>
        </p:nvSpPr>
        <p:spPr>
          <a:xfrm>
            <a:off x="9998015" y="359923"/>
            <a:ext cx="2044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STONEHAVEN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260739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2/6/26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3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2/6/26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143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2/6/26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16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2/6/26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9102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2/6/26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3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109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8228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0D8E8BA-0B60-554A-4E9A-88D8B2C382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noFill/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8467A-D99C-FA56-7F46-D33346532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BF4EE-D287-B120-C2D1-3EF42040B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D465E-BF6B-D184-067B-0AB5753DC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61A3D72-D99B-A7C6-99F5-7520E2553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EA64D5-D8BB-090B-E728-6C129BA6940E}"/>
              </a:ext>
            </a:extLst>
          </p:cNvPr>
          <p:cNvSpPr txBox="1"/>
          <p:nvPr userDrawn="1"/>
        </p:nvSpPr>
        <p:spPr>
          <a:xfrm>
            <a:off x="10301591" y="359923"/>
            <a:ext cx="1741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BRISBANE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827307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7632171" y="1749000"/>
            <a:ext cx="144000" cy="3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2" name="Rectangle 1"/>
          <p:cNvSpPr/>
          <p:nvPr userDrawn="1"/>
        </p:nvSpPr>
        <p:spPr>
          <a:xfrm>
            <a:off x="-3331" y="0"/>
            <a:ext cx="76355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446381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07153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7EB31-316B-8D40-A46C-834C46ECE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1" y="1231034"/>
            <a:ext cx="3207255" cy="2197967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6ABB3-7049-994D-B5D6-64F867F5C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8FE3-79BF-DB4F-B648-6A8349C22FAF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ED8D3-9228-7549-BC3E-16B137DF5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B4936-B3C3-224D-8B91-F63EDBA06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4480-4799-EE47-8D39-A19AEB82881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818034BB-DC7D-2640-9E8B-61B598FF761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0"/>
            <a:ext cx="8289588" cy="6858000"/>
          </a:xfrm>
          <a:solidFill>
            <a:schemeClr val="bg1"/>
          </a:solidFill>
        </p:spPr>
        <p:txBody>
          <a:bodyPr/>
          <a:lstStyle>
            <a:lvl1pPr>
              <a:defRPr b="0" i="0"/>
            </a:lvl1pPr>
          </a:lstStyle>
          <a:p>
            <a:endParaRPr lang="en-US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C0A5BB8A-7672-6D49-8988-688435A009D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610601" y="3429001"/>
            <a:ext cx="3207255" cy="1938771"/>
          </a:xfrm>
        </p:spPr>
        <p:txBody>
          <a:bodyPr>
            <a:noAutofit/>
          </a:bodyPr>
          <a:lstStyle>
            <a:lvl1pPr marL="0" indent="0">
              <a:buNone/>
              <a:defRPr sz="1800" b="0" i="0"/>
            </a:lvl1pPr>
            <a:lvl2pPr marL="457189" indent="0">
              <a:buNone/>
              <a:defRPr sz="1600" b="0" i="0"/>
            </a:lvl2pPr>
            <a:lvl3pPr marL="914377" indent="0">
              <a:buNone/>
              <a:defRPr sz="1400" b="0" i="0"/>
            </a:lvl3pPr>
            <a:lvl4pPr marL="1371566" indent="0">
              <a:buNone/>
              <a:defRPr sz="1200" b="0" i="0"/>
            </a:lvl4pPr>
            <a:lvl5pPr marL="1828754" indent="0">
              <a:buNone/>
              <a:defRPr sz="1200" b="0" i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6420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756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62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320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71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8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272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25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64F4-17C9-D041-A485-77D7903A5FE6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84A67-9A0A-4743-8749-4FC70C96A4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02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2/6/26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0FCA1ED-99E0-D207-133B-C9F3D2469BF1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0" y="-8467"/>
            <a:ext cx="1352739" cy="163852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032A72D-C583-0E2C-2E37-2C3D71DBF11B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tretch>
            <a:fillRect/>
          </a:stretch>
        </p:blipFill>
        <p:spPr>
          <a:xfrm>
            <a:off x="10743236" y="0"/>
            <a:ext cx="1428949" cy="173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155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49" r:id="rId17"/>
    <p:sldLayoutId id="2147483660" r:id="rId18"/>
    <p:sldLayoutId id="2147483661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FFDBD8B-7622-FBF6-65A7-37BDFBB466CA}"/>
              </a:ext>
            </a:extLst>
          </p:cNvPr>
          <p:cNvSpPr/>
          <p:nvPr/>
        </p:nvSpPr>
        <p:spPr>
          <a:xfrm>
            <a:off x="1924881" y="2012728"/>
            <a:ext cx="7547040" cy="4845272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19B8A2A-D30F-15E4-DF89-DA6D9C70F034}"/>
              </a:ext>
            </a:extLst>
          </p:cNvPr>
          <p:cNvSpPr/>
          <p:nvPr/>
        </p:nvSpPr>
        <p:spPr>
          <a:xfrm>
            <a:off x="1909111" y="115614"/>
            <a:ext cx="7547040" cy="175522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E45AE4-A993-9E1D-27ED-95FB755BA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862" y="191899"/>
            <a:ext cx="8596668" cy="679704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Interim Trustee Board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FB75B5-34B5-3900-169A-4F8D9F16C2CE}"/>
              </a:ext>
            </a:extLst>
          </p:cNvPr>
          <p:cNvSpPr txBox="1"/>
          <p:nvPr/>
        </p:nvSpPr>
        <p:spPr>
          <a:xfrm>
            <a:off x="2881720" y="661997"/>
            <a:ext cx="1914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Chair</a:t>
            </a:r>
          </a:p>
          <a:p>
            <a:pPr algn="ctr"/>
            <a:r>
              <a:rPr lang="en-US" dirty="0"/>
              <a:t>J Cruickshank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8D4AD7-3676-1961-D60E-82810CC4D698}"/>
              </a:ext>
            </a:extLst>
          </p:cNvPr>
          <p:cNvSpPr txBox="1"/>
          <p:nvPr/>
        </p:nvSpPr>
        <p:spPr>
          <a:xfrm>
            <a:off x="4686156" y="661997"/>
            <a:ext cx="1615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Treasurer</a:t>
            </a:r>
          </a:p>
          <a:p>
            <a:pPr algn="ctr"/>
            <a:r>
              <a:rPr lang="en-US" dirty="0"/>
              <a:t>W Rudd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CAFE2-D6CC-C25C-07AD-A519C5A28C17}"/>
              </a:ext>
            </a:extLst>
          </p:cNvPr>
          <p:cNvSpPr txBox="1"/>
          <p:nvPr/>
        </p:nvSpPr>
        <p:spPr>
          <a:xfrm>
            <a:off x="9017882" y="3390891"/>
            <a:ext cx="25124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SCIO</a:t>
            </a:r>
            <a:br>
              <a:rPr lang="en-US" sz="2400" b="1" dirty="0"/>
            </a:br>
            <a:r>
              <a:rPr lang="en-US" sz="2400" b="1" dirty="0"/>
              <a:t>SCO54132</a:t>
            </a:r>
            <a:endParaRPr lang="en-GB" sz="2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12080F-357F-0E66-902C-A2D30453F59C}"/>
              </a:ext>
            </a:extLst>
          </p:cNvPr>
          <p:cNvSpPr txBox="1"/>
          <p:nvPr/>
        </p:nvSpPr>
        <p:spPr>
          <a:xfrm>
            <a:off x="4904562" y="6068734"/>
            <a:ext cx="602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35</a:t>
            </a:r>
            <a:endParaRPr lang="en-GB" sz="24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3AAD82-5D56-5D43-C102-CF779C60F029}"/>
              </a:ext>
            </a:extLst>
          </p:cNvPr>
          <p:cNvSpPr txBox="1"/>
          <p:nvPr/>
        </p:nvSpPr>
        <p:spPr>
          <a:xfrm>
            <a:off x="6412752" y="661997"/>
            <a:ext cx="16155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Trustees</a:t>
            </a:r>
          </a:p>
          <a:p>
            <a:pPr algn="ctr"/>
            <a:r>
              <a:rPr lang="en-US" dirty="0"/>
              <a:t>L Anderson</a:t>
            </a:r>
          </a:p>
          <a:p>
            <a:pPr algn="ctr"/>
            <a:r>
              <a:rPr lang="en-US" dirty="0"/>
              <a:t>A Mailer</a:t>
            </a:r>
          </a:p>
          <a:p>
            <a:pPr algn="ctr"/>
            <a:r>
              <a:rPr lang="en-US" dirty="0"/>
              <a:t>G Reid</a:t>
            </a:r>
          </a:p>
          <a:p>
            <a:pPr algn="ctr"/>
            <a:endParaRPr lang="en-GB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4D1588-658C-AA19-BF5C-6CB320516D39}"/>
              </a:ext>
            </a:extLst>
          </p:cNvPr>
          <p:cNvSpPr txBox="1"/>
          <p:nvPr/>
        </p:nvSpPr>
        <p:spPr>
          <a:xfrm>
            <a:off x="2881720" y="2096951"/>
            <a:ext cx="527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Management Committee 2024/25</a:t>
            </a:r>
            <a:endParaRPr lang="en-GB" sz="2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FFFC42-CC6A-E34F-E1F3-285FB664A049}"/>
              </a:ext>
            </a:extLst>
          </p:cNvPr>
          <p:cNvSpPr txBox="1"/>
          <p:nvPr/>
        </p:nvSpPr>
        <p:spPr>
          <a:xfrm>
            <a:off x="2223612" y="2453706"/>
            <a:ext cx="1914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Convenor</a:t>
            </a:r>
          </a:p>
          <a:p>
            <a:pPr algn="ctr"/>
            <a:r>
              <a:rPr lang="en-US" dirty="0"/>
              <a:t>D Dredge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23ABD8-3553-2F94-C04C-F587A910DA23}"/>
              </a:ext>
            </a:extLst>
          </p:cNvPr>
          <p:cNvSpPr txBox="1"/>
          <p:nvPr/>
        </p:nvSpPr>
        <p:spPr>
          <a:xfrm>
            <a:off x="3838802" y="2473112"/>
            <a:ext cx="1914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Vice-Convenor</a:t>
            </a:r>
          </a:p>
          <a:p>
            <a:pPr algn="ctr"/>
            <a:r>
              <a:rPr lang="en-US" dirty="0"/>
              <a:t>L Anderson</a:t>
            </a:r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8A71544-7F83-05C3-4ED9-05DA9FA5D913}"/>
              </a:ext>
            </a:extLst>
          </p:cNvPr>
          <p:cNvSpPr txBox="1"/>
          <p:nvPr/>
        </p:nvSpPr>
        <p:spPr>
          <a:xfrm>
            <a:off x="5387196" y="2490773"/>
            <a:ext cx="1615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Treasurer</a:t>
            </a:r>
          </a:p>
          <a:p>
            <a:pPr algn="ctr"/>
            <a:r>
              <a:rPr lang="en-US" dirty="0"/>
              <a:t>W Rudd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5055B8-6DF0-C4CA-DDE7-2D9452DEF5C5}"/>
              </a:ext>
            </a:extLst>
          </p:cNvPr>
          <p:cNvSpPr txBox="1"/>
          <p:nvPr/>
        </p:nvSpPr>
        <p:spPr>
          <a:xfrm>
            <a:off x="6787608" y="2501617"/>
            <a:ext cx="1615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Secretary</a:t>
            </a:r>
          </a:p>
          <a:p>
            <a:pPr algn="ctr"/>
            <a:r>
              <a:rPr lang="en-US" dirty="0"/>
              <a:t>S Aitken</a:t>
            </a:r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15A643B-97E8-6A4A-AE58-6FA33C31B190}"/>
              </a:ext>
            </a:extLst>
          </p:cNvPr>
          <p:cNvSpPr txBox="1"/>
          <p:nvPr/>
        </p:nvSpPr>
        <p:spPr>
          <a:xfrm>
            <a:off x="3659637" y="3179067"/>
            <a:ext cx="373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Project Managers</a:t>
            </a:r>
            <a:endParaRPr lang="en-GB" sz="24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3C74E70-4B41-8106-F741-5210432752D6}"/>
              </a:ext>
            </a:extLst>
          </p:cNvPr>
          <p:cNvSpPr txBox="1"/>
          <p:nvPr/>
        </p:nvSpPr>
        <p:spPr>
          <a:xfrm>
            <a:off x="2160553" y="3609612"/>
            <a:ext cx="68888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Station Master Team Lead/Coms Lead – </a:t>
            </a:r>
            <a:r>
              <a:rPr lang="en-US" dirty="0"/>
              <a:t>A Summers</a:t>
            </a:r>
            <a:endParaRPr lang="en-US" b="1" dirty="0"/>
          </a:p>
          <a:p>
            <a:pPr algn="ctr"/>
            <a:r>
              <a:rPr lang="en-GB" b="1" dirty="0"/>
              <a:t>Flower Power Group Lead – </a:t>
            </a:r>
            <a:r>
              <a:rPr lang="en-GB" dirty="0"/>
              <a:t>K Boyne</a:t>
            </a:r>
          </a:p>
          <a:p>
            <a:pPr algn="ctr"/>
            <a:r>
              <a:rPr lang="en-GB" b="1" dirty="0"/>
              <a:t>Maintenance &amp; Technical Lead – </a:t>
            </a:r>
            <a:r>
              <a:rPr lang="en-GB" dirty="0"/>
              <a:t>B Lambert</a:t>
            </a:r>
          </a:p>
          <a:p>
            <a:pPr algn="ctr"/>
            <a:r>
              <a:rPr lang="en-GB" b="1" dirty="0"/>
              <a:t>Fundraising Lead – </a:t>
            </a:r>
            <a:r>
              <a:rPr lang="en-GB" dirty="0"/>
              <a:t>W Rudd</a:t>
            </a:r>
          </a:p>
          <a:p>
            <a:pPr algn="ctr"/>
            <a:r>
              <a:rPr lang="en-GB" b="1" dirty="0"/>
              <a:t>Community Liaison – </a:t>
            </a:r>
            <a:r>
              <a:rPr lang="en-GB" dirty="0"/>
              <a:t>J Cruickshank</a:t>
            </a:r>
          </a:p>
          <a:p>
            <a:pPr algn="ctr"/>
            <a:r>
              <a:rPr lang="en-GB" b="1" dirty="0"/>
              <a:t>Catering – </a:t>
            </a:r>
            <a:r>
              <a:rPr lang="en-GB" dirty="0"/>
              <a:t>H Davidson/A Cairnduff</a:t>
            </a:r>
            <a:endParaRPr lang="en-GB" b="1" dirty="0"/>
          </a:p>
          <a:p>
            <a:pPr algn="ctr"/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E6448C-7E0C-5A5C-142E-BE7790F85AC2}"/>
              </a:ext>
            </a:extLst>
          </p:cNvPr>
          <p:cNvSpPr txBox="1"/>
          <p:nvPr/>
        </p:nvSpPr>
        <p:spPr>
          <a:xfrm>
            <a:off x="8960068" y="716014"/>
            <a:ext cx="251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OSCR</a:t>
            </a:r>
            <a:endParaRPr lang="en-GB" sz="3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21F8A3-3377-A72D-6605-6391E5322C2F}"/>
              </a:ext>
            </a:extLst>
          </p:cNvPr>
          <p:cNvSpPr txBox="1"/>
          <p:nvPr/>
        </p:nvSpPr>
        <p:spPr>
          <a:xfrm>
            <a:off x="7271339" y="5692646"/>
            <a:ext cx="4627636" cy="8309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Stonehaven Horizon Project Constitution Charities and Trustee Investment (Scotland) Act 2005, SCO54132, April 10, 2025</a:t>
            </a:r>
            <a:endParaRPr lang="en-GB" sz="16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FA7E06-FFFD-B5AB-110B-1E7293ED2438}"/>
              </a:ext>
            </a:extLst>
          </p:cNvPr>
          <p:cNvSpPr txBox="1"/>
          <p:nvPr/>
        </p:nvSpPr>
        <p:spPr>
          <a:xfrm>
            <a:off x="3616212" y="5332111"/>
            <a:ext cx="3541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Members</a:t>
            </a:r>
            <a:endParaRPr lang="en-GB" sz="2400" b="1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16212E9-5331-FBDC-AF5B-30096C0C59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548" y="5756547"/>
            <a:ext cx="1316641" cy="1059079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DEA89C9-4AEF-49D5-9B0D-30552E35FDA8}"/>
              </a:ext>
            </a:extLst>
          </p:cNvPr>
          <p:cNvSpPr txBox="1"/>
          <p:nvPr/>
        </p:nvSpPr>
        <p:spPr>
          <a:xfrm>
            <a:off x="4999152" y="5978955"/>
            <a:ext cx="602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46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909061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04853568B40F4E8366B3070197220F" ma:contentTypeVersion="19" ma:contentTypeDescription="Create a new document." ma:contentTypeScope="" ma:versionID="92e2f34063cad783ae2806e55cede758">
  <xsd:schema xmlns:xsd="http://www.w3.org/2001/XMLSchema" xmlns:xs="http://www.w3.org/2001/XMLSchema" xmlns:p="http://schemas.microsoft.com/office/2006/metadata/properties" xmlns:ns2="0efcb20c-a255-4ef4-a666-2774ba48434a" xmlns:ns3="531408f3-8ac9-4346-8fae-7a8076793e8c" targetNamespace="http://schemas.microsoft.com/office/2006/metadata/properties" ma:root="true" ma:fieldsID="b4ca0a0b40554e6041aa1af748586c6c" ns2:_="" ns3:_="">
    <xsd:import namespace="0efcb20c-a255-4ef4-a666-2774ba48434a"/>
    <xsd:import namespace="531408f3-8ac9-4346-8fae-7a8076793e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cb20c-a255-4ef4-a666-2774ba484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description="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9bda7b3-fa30-4866-a047-bdcbe10387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cTags" ma:index="26" nillable="true" ma:displayName="DocTags" ma:format="Dropdown" ma:internalName="DocTag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ccounts"/>
                    <xsd:enumeration value="External Scrutiny Report"/>
                    <xsd:enumeration value="Trustee Annual Report"/>
                    <xsd:enumeration value="Other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1408f3-8ac9-4346-8fae-7a8076793e8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5928c1bd-2f72-4b7f-b28c-a0ac07293b38}" ma:internalName="TaxCatchAll" ma:showField="CatchAllData" ma:web="531408f3-8ac9-4346-8fae-7a8076793e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cb20c-a255-4ef4-a666-2774ba48434a">
      <Terms xmlns="http://schemas.microsoft.com/office/infopath/2007/PartnerControls"/>
    </lcf76f155ced4ddcb4097134ff3c332f>
    <TaxCatchAll xmlns="531408f3-8ac9-4346-8fae-7a8076793e8c" xsi:nil="true"/>
    <DocTags xmlns="0efcb20c-a255-4ef4-a666-2774ba48434a" xsi:nil="true"/>
  </documentManagement>
</p:properties>
</file>

<file path=customXml/itemProps1.xml><?xml version="1.0" encoding="utf-8"?>
<ds:datastoreItem xmlns:ds="http://schemas.openxmlformats.org/officeDocument/2006/customXml" ds:itemID="{76CD786C-B7B0-4EC2-8B7A-E442D2603C6A}"/>
</file>

<file path=customXml/itemProps2.xml><?xml version="1.0" encoding="utf-8"?>
<ds:datastoreItem xmlns:ds="http://schemas.openxmlformats.org/officeDocument/2006/customXml" ds:itemID="{55306339-A046-415F-B3C3-76F60DD2091B}"/>
</file>

<file path=customXml/itemProps3.xml><?xml version="1.0" encoding="utf-8"?>
<ds:datastoreItem xmlns:ds="http://schemas.openxmlformats.org/officeDocument/2006/customXml" ds:itemID="{B456140E-0C29-442B-A3C3-FF87218B8AA1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1543</TotalTime>
  <Words>101</Words>
  <Application>Microsoft Macintosh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Trebuchet MS</vt:lpstr>
      <vt:lpstr>Wingdings 3</vt:lpstr>
      <vt:lpstr>Facet</vt:lpstr>
      <vt:lpstr>Interim Trustee Board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FWD speaking</dc:creator>
  <cp:lastModifiedBy>Jane Cruickshank</cp:lastModifiedBy>
  <cp:revision>56</cp:revision>
  <dcterms:created xsi:type="dcterms:W3CDTF">2024-11-25T13:50:35Z</dcterms:created>
  <dcterms:modified xsi:type="dcterms:W3CDTF">2026-02-06T04:42:37Z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f4e3bb-2789-472c-845a-7cbc76f0c7b4_Enabled">
    <vt:lpwstr>true</vt:lpwstr>
  </property>
  <property fmtid="{D5CDD505-2E9C-101B-9397-08002B2CF9AE}" pid="3" name="MSIP_Label_40f4e3bb-2789-472c-845a-7cbc76f0c7b4_SetDate">
    <vt:lpwstr>2024-12-09T20:41:39Z</vt:lpwstr>
  </property>
  <property fmtid="{D5CDD505-2E9C-101B-9397-08002B2CF9AE}" pid="4" name="MSIP_Label_40f4e3bb-2789-472c-845a-7cbc76f0c7b4_Method">
    <vt:lpwstr>Standard</vt:lpwstr>
  </property>
  <property fmtid="{D5CDD505-2E9C-101B-9397-08002B2CF9AE}" pid="5" name="MSIP_Label_40f4e3bb-2789-472c-845a-7cbc76f0c7b4_Name">
    <vt:lpwstr>Costain Low_0</vt:lpwstr>
  </property>
  <property fmtid="{D5CDD505-2E9C-101B-9397-08002B2CF9AE}" pid="6" name="MSIP_Label_40f4e3bb-2789-472c-845a-7cbc76f0c7b4_SiteId">
    <vt:lpwstr>8cb09124-b2c7-4dab-89ab-b3781aa4e809</vt:lpwstr>
  </property>
  <property fmtid="{D5CDD505-2E9C-101B-9397-08002B2CF9AE}" pid="7" name="MSIP_Label_40f4e3bb-2789-472c-845a-7cbc76f0c7b4_ActionId">
    <vt:lpwstr>7fb45bb7-5799-49d3-bba3-381dd3c4b135</vt:lpwstr>
  </property>
  <property fmtid="{D5CDD505-2E9C-101B-9397-08002B2CF9AE}" pid="8" name="MSIP_Label_40f4e3bb-2789-472c-845a-7cbc76f0c7b4_ContentBits">
    <vt:lpwstr>0</vt:lpwstr>
  </property>
  <property fmtid="{D5CDD505-2E9C-101B-9397-08002B2CF9AE}" pid="9" name="ContentTypeId">
    <vt:lpwstr>0x010100CD04853568B40F4E8366B3070197220F</vt:lpwstr>
  </property>
</Properties>
</file>